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Newsreader"/>
      <p:regular r:id="rId31"/>
      <p:bold r:id="rId32"/>
      <p:italic r:id="rId33"/>
      <p:boldItalic r:id="rId34"/>
    </p:embeddedFont>
    <p:embeddedFont>
      <p:font typeface="DM Sans Light"/>
      <p:regular r:id="rId35"/>
      <p:bold r:id="rId36"/>
      <p:italic r:id="rId37"/>
      <p:boldItalic r:id="rId38"/>
    </p:embeddedFont>
    <p:embeddedFont>
      <p:font typeface="DM Sans SemiBold"/>
      <p:regular r:id="rId39"/>
      <p:bold r:id="rId40"/>
      <p:italic r:id="rId41"/>
      <p:boldItalic r:id="rId42"/>
    </p:embeddedFont>
    <p:embeddedFont>
      <p:font typeface="DM Sans"/>
      <p:regular r:id="rId43"/>
      <p:bold r:id="rId44"/>
      <p:italic r:id="rId45"/>
      <p:boldItalic r:id="rId46"/>
    </p:embeddedFont>
    <p:embeddedFont>
      <p:font typeface="Newsreader SemiBold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BF2EA5D-9D5C-482C-BEE2-261ED4B1D43C}">
  <a:tblStyle styleId="{3BF2EA5D-9D5C-482C-BEE2-261ED4B1D4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SemiBold-bold.fntdata"/><Relationship Id="rId42" Type="http://schemas.openxmlformats.org/officeDocument/2006/relationships/font" Target="fonts/DMSansSemiBold-boldItalic.fntdata"/><Relationship Id="rId41" Type="http://schemas.openxmlformats.org/officeDocument/2006/relationships/font" Target="fonts/DMSansSemiBold-italic.fntdata"/><Relationship Id="rId44" Type="http://schemas.openxmlformats.org/officeDocument/2006/relationships/font" Target="fonts/DMSans-bold.fntdata"/><Relationship Id="rId43" Type="http://schemas.openxmlformats.org/officeDocument/2006/relationships/font" Target="fonts/DMSans-regular.fntdata"/><Relationship Id="rId46" Type="http://schemas.openxmlformats.org/officeDocument/2006/relationships/font" Target="fonts/DMSans-boldItalic.fntdata"/><Relationship Id="rId45" Type="http://schemas.openxmlformats.org/officeDocument/2006/relationships/font" Target="fonts/DM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NewsreaderSemiBold-bold.fntdata"/><Relationship Id="rId47" Type="http://schemas.openxmlformats.org/officeDocument/2006/relationships/font" Target="fonts/NewsreaderSemiBold-regular.fntdata"/><Relationship Id="rId49" Type="http://schemas.openxmlformats.org/officeDocument/2006/relationships/font" Target="fonts/NewsreaderSemiBold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Newsreader-regular.fntdata"/><Relationship Id="rId30" Type="http://schemas.openxmlformats.org/officeDocument/2006/relationships/slide" Target="slides/slide23.xml"/><Relationship Id="rId33" Type="http://schemas.openxmlformats.org/officeDocument/2006/relationships/font" Target="fonts/Newsreader-italic.fntdata"/><Relationship Id="rId32" Type="http://schemas.openxmlformats.org/officeDocument/2006/relationships/font" Target="fonts/Newsreader-bold.fntdata"/><Relationship Id="rId35" Type="http://schemas.openxmlformats.org/officeDocument/2006/relationships/font" Target="fonts/DMSansLight-regular.fntdata"/><Relationship Id="rId34" Type="http://schemas.openxmlformats.org/officeDocument/2006/relationships/font" Target="fonts/Newsreader-boldItalic.fntdata"/><Relationship Id="rId37" Type="http://schemas.openxmlformats.org/officeDocument/2006/relationships/font" Target="fonts/DMSansLight-italic.fntdata"/><Relationship Id="rId36" Type="http://schemas.openxmlformats.org/officeDocument/2006/relationships/font" Target="fonts/DMSansLight-bold.fntdata"/><Relationship Id="rId39" Type="http://schemas.openxmlformats.org/officeDocument/2006/relationships/font" Target="fonts/DMSansSemiBold-regular.fntdata"/><Relationship Id="rId38" Type="http://schemas.openxmlformats.org/officeDocument/2006/relationships/font" Target="fonts/DMSansLight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0" Type="http://schemas.openxmlformats.org/officeDocument/2006/relationships/font" Target="fonts/NewsreaderSemiBold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9e1d0acee5_2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9e1d0acee5_2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9e77e4667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9e77e4667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9e77e4667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9e77e4667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9e77e4667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9e77e4667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9e77e4667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9e77e4667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9e77e4667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9e77e4667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9e77e4667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9e77e4667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9e77e4667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9e77e4667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9e77e466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9e77e466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9e77e46674_1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9e77e46674_1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9e77e46674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9e77e46674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9ee76357dc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9ee76357dc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9ee76357d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9ee76357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9e77e46674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39e77e46674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9e77e4667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9e77e4667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9ee76357d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9ee76357d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9e1d0acee5_2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9e1d0acee5_2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9e77e4667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9e77e4667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9e77e46674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9e77e46674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9e77e46674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9e77e46674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9e77e4667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9e77e4667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9e77e4667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9e77e4667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9e1d0acee5_2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9e1d0acee5_2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BLANK_1_1_1_1_3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2" type="subTitle"/>
          </p:nvPr>
        </p:nvSpPr>
        <p:spPr>
          <a:xfrm>
            <a:off x="362125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3" type="subTitle"/>
          </p:nvPr>
        </p:nvSpPr>
        <p:spPr>
          <a:xfrm>
            <a:off x="3154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4" type="subTitle"/>
          </p:nvPr>
        </p:nvSpPr>
        <p:spPr>
          <a:xfrm>
            <a:off x="6216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5" type="subTitle"/>
          </p:nvPr>
        </p:nvSpPr>
        <p:spPr>
          <a:xfrm>
            <a:off x="362125" y="2206700"/>
            <a:ext cx="2575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yebrow ">
  <p:cSld name="BLANK_1_1_1_1_2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3619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361975" y="962100"/>
            <a:ext cx="4163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7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3" type="subTitle"/>
          </p:nvPr>
        </p:nvSpPr>
        <p:spPr>
          <a:xfrm>
            <a:off x="49096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4" type="subTitle"/>
          </p:nvPr>
        </p:nvSpPr>
        <p:spPr>
          <a:xfrm>
            <a:off x="3619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5" type="subTitle"/>
          </p:nvPr>
        </p:nvSpPr>
        <p:spPr>
          <a:xfrm>
            <a:off x="49096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6" type="subTitle"/>
          </p:nvPr>
        </p:nvSpPr>
        <p:spPr>
          <a:xfrm>
            <a:off x="3619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7" type="subTitle"/>
          </p:nvPr>
        </p:nvSpPr>
        <p:spPr>
          <a:xfrm>
            <a:off x="49096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">
  <p:cSld name="BLANK_1_1_1_1_1_1_1_1_1_1_1_1_1_1_2">
    <p:bg>
      <p:bgPr>
        <a:solidFill>
          <a:schemeClr val="accent6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u="sng"/>
          </a:p>
        </p:txBody>
      </p:sp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86" name="Google Shape;86;p18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92" name="Google Shape;92;p18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 - Alt 1">
  <p:cSld name="BLANK_1_1_1_1_1_1_1_1_1_1_1_1_1_1_2_2">
    <p:bg>
      <p:bgPr>
        <a:solidFill>
          <a:schemeClr val="accent6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2" type="body"/>
          </p:nvPr>
        </p:nvSpPr>
        <p:spPr>
          <a:xfrm>
            <a:off x="4845475" y="99868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96" name="Google Shape;96;p19"/>
          <p:cNvSpPr txBox="1"/>
          <p:nvPr>
            <p:ph idx="3" type="subTitle"/>
          </p:nvPr>
        </p:nvSpPr>
        <p:spPr>
          <a:xfrm>
            <a:off x="4845475" y="66604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5" type="body"/>
          </p:nvPr>
        </p:nvSpPr>
        <p:spPr>
          <a:xfrm>
            <a:off x="4845475" y="392743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4845475" y="359479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body"/>
          </p:nvPr>
        </p:nvSpPr>
        <p:spPr>
          <a:xfrm>
            <a:off x="4845475" y="2431037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845475" y="2098390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body"/>
          </p:nvPr>
        </p:nvSpPr>
        <p:spPr>
          <a:xfrm>
            <a:off x="356100" y="3243900"/>
            <a:ext cx="2798700" cy="133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Dark">
  <p:cSld name="BLANK_1_1_1_1_1_1_1_1_1_1_1_1_1_1_2_1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09" name="Google Shape;109;p20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four big ideas">
  <p:cSld name="BLANK_1_1_1_1_1_1_1_1_1_1_1_1_1_1_1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2610420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18" name="Google Shape;118;p21"/>
          <p:cNvSpPr txBox="1"/>
          <p:nvPr>
            <p:ph idx="2" type="subTitle"/>
          </p:nvPr>
        </p:nvSpPr>
        <p:spPr>
          <a:xfrm>
            <a:off x="2610418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1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4" type="body"/>
          </p:nvPr>
        </p:nvSpPr>
        <p:spPr>
          <a:xfrm>
            <a:off x="4889772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5" type="subTitle"/>
          </p:nvPr>
        </p:nvSpPr>
        <p:spPr>
          <a:xfrm>
            <a:off x="48897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6" type="body"/>
          </p:nvPr>
        </p:nvSpPr>
        <p:spPr>
          <a:xfrm>
            <a:off x="713087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24" name="Google Shape;124;p21"/>
          <p:cNvSpPr txBox="1"/>
          <p:nvPr>
            <p:ph idx="7" type="subTitle"/>
          </p:nvPr>
        </p:nvSpPr>
        <p:spPr>
          <a:xfrm>
            <a:off x="71308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8" type="body"/>
          </p:nvPr>
        </p:nvSpPr>
        <p:spPr>
          <a:xfrm>
            <a:off x="36052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9" type="subTitle"/>
          </p:nvPr>
        </p:nvSpPr>
        <p:spPr>
          <a:xfrm>
            <a:off x="360533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3">
    <p:bg>
      <p:bgPr>
        <a:solidFill>
          <a:schemeClr val="accen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2" type="body"/>
          </p:nvPr>
        </p:nvSpPr>
        <p:spPr>
          <a:xfrm>
            <a:off x="3619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3" type="subTitle"/>
          </p:nvPr>
        </p:nvSpPr>
        <p:spPr>
          <a:xfrm>
            <a:off x="3619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4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136" name="Google Shape;136;p22"/>
          <p:cNvSpPr txBox="1"/>
          <p:nvPr>
            <p:ph idx="5" type="subTitle"/>
          </p:nvPr>
        </p:nvSpPr>
        <p:spPr>
          <a:xfrm>
            <a:off x="73192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6" type="body"/>
          </p:nvPr>
        </p:nvSpPr>
        <p:spPr>
          <a:xfrm>
            <a:off x="210130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7" type="body"/>
          </p:nvPr>
        </p:nvSpPr>
        <p:spPr>
          <a:xfrm>
            <a:off x="384062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8" type="body"/>
          </p:nvPr>
        </p:nvSpPr>
        <p:spPr>
          <a:xfrm>
            <a:off x="557995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9" type="subTitle"/>
          </p:nvPr>
        </p:nvSpPr>
        <p:spPr>
          <a:xfrm>
            <a:off x="210130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13" type="subTitle"/>
          </p:nvPr>
        </p:nvSpPr>
        <p:spPr>
          <a:xfrm>
            <a:off x="384062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14" type="subTitle"/>
          </p:nvPr>
        </p:nvSpPr>
        <p:spPr>
          <a:xfrm>
            <a:off x="557995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15" type="body"/>
          </p:nvPr>
        </p:nvSpPr>
        <p:spPr>
          <a:xfrm>
            <a:off x="73192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2" type="body"/>
          </p:nvPr>
        </p:nvSpPr>
        <p:spPr>
          <a:xfrm>
            <a:off x="71308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3" type="subTitle"/>
          </p:nvPr>
        </p:nvSpPr>
        <p:spPr>
          <a:xfrm>
            <a:off x="71308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4" type="subTitle"/>
          </p:nvPr>
        </p:nvSpPr>
        <p:spPr>
          <a:xfrm>
            <a:off x="71308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5" type="body"/>
          </p:nvPr>
        </p:nvSpPr>
        <p:spPr>
          <a:xfrm>
            <a:off x="4892138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6" type="subTitle"/>
          </p:nvPr>
        </p:nvSpPr>
        <p:spPr>
          <a:xfrm>
            <a:off x="4892138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7" type="subTitle"/>
          </p:nvPr>
        </p:nvSpPr>
        <p:spPr>
          <a:xfrm>
            <a:off x="4892138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8" type="body"/>
          </p:nvPr>
        </p:nvSpPr>
        <p:spPr>
          <a:xfrm>
            <a:off x="2607050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9" type="subTitle"/>
          </p:nvPr>
        </p:nvSpPr>
        <p:spPr>
          <a:xfrm>
            <a:off x="2607050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13" type="subTitle"/>
          </p:nvPr>
        </p:nvSpPr>
        <p:spPr>
          <a:xfrm>
            <a:off x="2607050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4" type="body"/>
          </p:nvPr>
        </p:nvSpPr>
        <p:spPr>
          <a:xfrm>
            <a:off x="3619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5" type="subTitle"/>
          </p:nvPr>
        </p:nvSpPr>
        <p:spPr>
          <a:xfrm>
            <a:off x="3619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6" type="subTitle"/>
          </p:nvPr>
        </p:nvSpPr>
        <p:spPr>
          <a:xfrm>
            <a:off x="3619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7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1406600" y="988557"/>
            <a:ext cx="6330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4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Four steps">
  <p:cSld name="CUSTOM_7_1_1_1_1_1_1_1_1_1_1_1_1_1_1_1_1_1_2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5"/>
          <p:cNvSpPr/>
          <p:nvPr/>
        </p:nvSpPr>
        <p:spPr>
          <a:xfrm>
            <a:off x="50" y="2785800"/>
            <a:ext cx="2294400" cy="235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2286125" y="2068875"/>
            <a:ext cx="2294400" cy="307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4565475" y="1495326"/>
            <a:ext cx="2294400" cy="36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6849550" y="732775"/>
            <a:ext cx="2294400" cy="441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375350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01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26651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02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4937688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03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72305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04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361975" y="988782"/>
            <a:ext cx="3231600" cy="7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2" type="subTitle"/>
          </p:nvPr>
        </p:nvSpPr>
        <p:spPr>
          <a:xfrm>
            <a:off x="382691" y="3129231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3" type="subTitle"/>
          </p:nvPr>
        </p:nvSpPr>
        <p:spPr>
          <a:xfrm>
            <a:off x="377048" y="3344302"/>
            <a:ext cx="1689600" cy="96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1" name="Google Shape;181;p25"/>
          <p:cNvSpPr txBox="1"/>
          <p:nvPr>
            <p:ph idx="4" type="subTitle"/>
          </p:nvPr>
        </p:nvSpPr>
        <p:spPr>
          <a:xfrm>
            <a:off x="2671462" y="2450249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25"/>
          <p:cNvSpPr txBox="1"/>
          <p:nvPr>
            <p:ph idx="5" type="subTitle"/>
          </p:nvPr>
        </p:nvSpPr>
        <p:spPr>
          <a:xfrm>
            <a:off x="2665825" y="2665171"/>
            <a:ext cx="1689600" cy="14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3" name="Google Shape;183;p25"/>
          <p:cNvSpPr txBox="1"/>
          <p:nvPr>
            <p:ph idx="6" type="subTitle"/>
          </p:nvPr>
        </p:nvSpPr>
        <p:spPr>
          <a:xfrm>
            <a:off x="4943337" y="18846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7" type="subTitle"/>
          </p:nvPr>
        </p:nvSpPr>
        <p:spPr>
          <a:xfrm>
            <a:off x="4937700" y="2099593"/>
            <a:ext cx="16896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5" name="Google Shape;185;p25"/>
          <p:cNvSpPr txBox="1"/>
          <p:nvPr>
            <p:ph idx="8" type="subTitle"/>
          </p:nvPr>
        </p:nvSpPr>
        <p:spPr>
          <a:xfrm>
            <a:off x="7238787" y="10574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9" type="subTitle"/>
          </p:nvPr>
        </p:nvSpPr>
        <p:spPr>
          <a:xfrm>
            <a:off x="7233150" y="1272358"/>
            <a:ext cx="1689600" cy="21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CUSTOM_7_1_1_1_1_1_1_1_1_1_1_1_1_1_1_1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6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191" name="Google Shape;191;p26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2" name="Google Shape;192;p26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CUSTOM_7_1_1_1_1_1_1_1_1_1_1_1_1_1_1_1_1_1_1_1_1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27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27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00" name="Google Shape;200;p27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modules">
  <p:cSld name="CUSTOM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2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28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28"/>
          <p:cNvSpPr txBox="1"/>
          <p:nvPr>
            <p:ph idx="3" type="body"/>
          </p:nvPr>
        </p:nvSpPr>
        <p:spPr>
          <a:xfrm>
            <a:off x="361975" y="3256513"/>
            <a:ext cx="3860100" cy="132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06" name="Google Shape;206;p28"/>
          <p:cNvSpPr txBox="1"/>
          <p:nvPr>
            <p:ph idx="4" type="title"/>
          </p:nvPr>
        </p:nvSpPr>
        <p:spPr>
          <a:xfrm>
            <a:off x="48008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07" name="Google Shape;207;p28"/>
          <p:cNvSpPr txBox="1"/>
          <p:nvPr>
            <p:ph idx="5" type="title"/>
          </p:nvPr>
        </p:nvSpPr>
        <p:spPr>
          <a:xfrm>
            <a:off x="70949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28"/>
          <p:cNvSpPr txBox="1"/>
          <p:nvPr>
            <p:ph idx="6" type="title"/>
          </p:nvPr>
        </p:nvSpPr>
        <p:spPr>
          <a:xfrm>
            <a:off x="4800825" y="1698225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28"/>
          <p:cNvSpPr txBox="1"/>
          <p:nvPr>
            <p:ph idx="7" type="body"/>
          </p:nvPr>
        </p:nvSpPr>
        <p:spPr>
          <a:xfrm>
            <a:off x="4800825" y="4122308"/>
            <a:ext cx="39759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10" name="Google Shape;210;p28"/>
          <p:cNvSpPr txBox="1"/>
          <p:nvPr>
            <p:ph idx="8" type="title"/>
          </p:nvPr>
        </p:nvSpPr>
        <p:spPr>
          <a:xfrm>
            <a:off x="4800825" y="3215225"/>
            <a:ext cx="3975900" cy="7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28"/>
          <p:cNvSpPr txBox="1"/>
          <p:nvPr>
            <p:ph idx="9" type="body"/>
          </p:nvPr>
        </p:nvSpPr>
        <p:spPr>
          <a:xfrm>
            <a:off x="4800825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28"/>
          <p:cNvSpPr txBox="1"/>
          <p:nvPr>
            <p:ph idx="13" type="body"/>
          </p:nvPr>
        </p:nvSpPr>
        <p:spPr>
          <a:xfrm>
            <a:off x="7115650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28"/>
          <p:cNvSpPr txBox="1"/>
          <p:nvPr>
            <p:ph idx="14" type="body"/>
          </p:nvPr>
        </p:nvSpPr>
        <p:spPr>
          <a:xfrm>
            <a:off x="4800825" y="8601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14" name="Google Shape;21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modules">
  <p:cSld name="CUSTOM_1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29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29"/>
          <p:cNvSpPr txBox="1"/>
          <p:nvPr>
            <p:ph idx="3" type="body"/>
          </p:nvPr>
        </p:nvSpPr>
        <p:spPr>
          <a:xfrm>
            <a:off x="4800825" y="3665600"/>
            <a:ext cx="39759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29"/>
          <p:cNvSpPr txBox="1"/>
          <p:nvPr>
            <p:ph idx="4" type="subTitle"/>
          </p:nvPr>
        </p:nvSpPr>
        <p:spPr>
          <a:xfrm>
            <a:off x="4800825" y="3285232"/>
            <a:ext cx="3975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p29"/>
          <p:cNvSpPr txBox="1"/>
          <p:nvPr>
            <p:ph idx="5" type="body"/>
          </p:nvPr>
        </p:nvSpPr>
        <p:spPr>
          <a:xfrm>
            <a:off x="2611802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22" name="Google Shape;222;p29"/>
          <p:cNvSpPr txBox="1"/>
          <p:nvPr>
            <p:ph idx="6" type="subTitle"/>
          </p:nvPr>
        </p:nvSpPr>
        <p:spPr>
          <a:xfrm>
            <a:off x="2611802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3" name="Google Shape;223;p29"/>
          <p:cNvSpPr txBox="1"/>
          <p:nvPr>
            <p:ph idx="7" type="body"/>
          </p:nvPr>
        </p:nvSpPr>
        <p:spPr>
          <a:xfrm>
            <a:off x="361977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29"/>
          <p:cNvSpPr txBox="1"/>
          <p:nvPr>
            <p:ph idx="8" type="subTitle"/>
          </p:nvPr>
        </p:nvSpPr>
        <p:spPr>
          <a:xfrm>
            <a:off x="361977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29"/>
          <p:cNvSpPr txBox="1"/>
          <p:nvPr>
            <p:ph idx="9" type="body"/>
          </p:nvPr>
        </p:nvSpPr>
        <p:spPr>
          <a:xfrm>
            <a:off x="490072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29"/>
          <p:cNvSpPr txBox="1"/>
          <p:nvPr>
            <p:ph idx="13" type="subTitle"/>
          </p:nvPr>
        </p:nvSpPr>
        <p:spPr>
          <a:xfrm>
            <a:off x="490072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7" name="Google Shape;227;p29"/>
          <p:cNvSpPr txBox="1"/>
          <p:nvPr>
            <p:ph idx="14" type="body"/>
          </p:nvPr>
        </p:nvSpPr>
        <p:spPr>
          <a:xfrm>
            <a:off x="714917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28" name="Google Shape;228;p29"/>
          <p:cNvSpPr txBox="1"/>
          <p:nvPr>
            <p:ph idx="15" type="subTitle"/>
          </p:nvPr>
        </p:nvSpPr>
        <p:spPr>
          <a:xfrm>
            <a:off x="714917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9" name="Google Shape;229;p2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modules">
  <p:cSld name="CUSTOM_1_1"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30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3" name="Google Shape;233;p3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5796575" y="2351325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5" name="Google Shape;235;p30"/>
          <p:cNvSpPr txBox="1"/>
          <p:nvPr>
            <p:ph idx="3" type="title"/>
          </p:nvPr>
        </p:nvSpPr>
        <p:spPr>
          <a:xfrm>
            <a:off x="5796575" y="507450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9pPr>
          </a:lstStyle>
          <a:p/>
        </p:txBody>
      </p:sp>
      <p:sp>
        <p:nvSpPr>
          <p:cNvPr id="236" name="Google Shape;236;p30"/>
          <p:cNvSpPr txBox="1"/>
          <p:nvPr>
            <p:ph idx="4" type="subTitle"/>
          </p:nvPr>
        </p:nvSpPr>
        <p:spPr>
          <a:xfrm>
            <a:off x="5712600" y="4290612"/>
            <a:ext cx="2613300" cy="54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7" name="Google Shape;237;p30"/>
          <p:cNvSpPr txBox="1"/>
          <p:nvPr>
            <p:ph idx="5" type="subTitle"/>
          </p:nvPr>
        </p:nvSpPr>
        <p:spPr>
          <a:xfrm>
            <a:off x="5712600" y="3243901"/>
            <a:ext cx="2613300" cy="4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8" name="Google Shape;238;p30"/>
          <p:cNvSpPr txBox="1"/>
          <p:nvPr>
            <p:ph idx="6" type="subTitle"/>
          </p:nvPr>
        </p:nvSpPr>
        <p:spPr>
          <a:xfrm>
            <a:off x="5712600" y="1318375"/>
            <a:ext cx="2613300" cy="48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modules">
  <p:cSld name="CUSTOM_1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1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1">
  <p:cSld name="CUSTOM_2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/>
          <p:nvPr>
            <p:ph idx="2" type="pic"/>
          </p:nvPr>
        </p:nvSpPr>
        <p:spPr>
          <a:xfrm>
            <a:off x="6289075" y="1793300"/>
            <a:ext cx="2853300" cy="33504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32"/>
          <p:cNvSpPr/>
          <p:nvPr/>
        </p:nvSpPr>
        <p:spPr>
          <a:xfrm>
            <a:off x="6289085" y="0"/>
            <a:ext cx="2853300" cy="1793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7" name="Google Shape;247;p32"/>
          <p:cNvSpPr txBox="1"/>
          <p:nvPr>
            <p:ph type="title"/>
          </p:nvPr>
        </p:nvSpPr>
        <p:spPr>
          <a:xfrm>
            <a:off x="361975" y="988550"/>
            <a:ext cx="5356800" cy="22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361975" y="3541582"/>
            <a:ext cx="3777000" cy="10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2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2">
  <p:cSld name="CUSTOM_2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3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3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5" name="Google Shape;255;p33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6" name="Google Shape;256;p33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7" name="Google Shape;257;p33"/>
          <p:cNvSpPr/>
          <p:nvPr>
            <p:ph idx="4" type="pic"/>
          </p:nvPr>
        </p:nvSpPr>
        <p:spPr>
          <a:xfrm>
            <a:off x="3982589" y="2427948"/>
            <a:ext cx="1179600" cy="141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3">
  <p:cSld name="CUSTOM_2_1_2">
    <p:bg>
      <p:bgPr>
        <a:solidFill>
          <a:schemeClr val="accen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4"/>
          <p:cNvSpPr txBox="1"/>
          <p:nvPr>
            <p:ph idx="2" type="subTitle"/>
          </p:nvPr>
        </p:nvSpPr>
        <p:spPr>
          <a:xfrm>
            <a:off x="315465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2" name="Google Shape;262;p34"/>
          <p:cNvSpPr txBox="1"/>
          <p:nvPr>
            <p:ph type="title"/>
          </p:nvPr>
        </p:nvSpPr>
        <p:spPr>
          <a:xfrm>
            <a:off x="3154650" y="1801500"/>
            <a:ext cx="5622000" cy="283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63" name="Google Shape;263;p34"/>
          <p:cNvSpPr/>
          <p:nvPr>
            <p:ph idx="3" type="pic"/>
          </p:nvPr>
        </p:nvSpPr>
        <p:spPr>
          <a:xfrm>
            <a:off x="361975" y="1066100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header">
  <p:cSld name="CUSTOM_2_1_2_1_2"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/>
          <p:nvPr>
            <p:ph idx="2" type="pic"/>
          </p:nvPr>
        </p:nvSpPr>
        <p:spPr>
          <a:xfrm>
            <a:off x="361975" y="781775"/>
            <a:ext cx="2872800" cy="37833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3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8" name="Google Shape;268;p35"/>
          <p:cNvSpPr txBox="1"/>
          <p:nvPr>
            <p:ph idx="3" type="subTitle"/>
          </p:nvPr>
        </p:nvSpPr>
        <p:spPr>
          <a:xfrm>
            <a:off x="365760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9" name="Google Shape;269;p35"/>
          <p:cNvSpPr txBox="1"/>
          <p:nvPr>
            <p:ph type="title"/>
          </p:nvPr>
        </p:nvSpPr>
        <p:spPr>
          <a:xfrm>
            <a:off x="3657600" y="1555450"/>
            <a:ext cx="5622000" cy="175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35"/>
          <p:cNvSpPr txBox="1"/>
          <p:nvPr>
            <p:ph idx="4" type="body"/>
          </p:nvPr>
        </p:nvSpPr>
        <p:spPr>
          <a:xfrm>
            <a:off x="3657600" y="3556575"/>
            <a:ext cx="3554400" cy="10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5">
  <p:cSld name="CUSTOM_2_1_2_1_1">
    <p:bg>
      <p:bgPr>
        <a:solidFill>
          <a:schemeClr val="accent2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reflective glass facade of a skyscraper. " id="272" name="Google Shape;272;p36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3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6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76" name="Google Shape;276;p36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7" name="Google Shape;277;p36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78" name="Google Shape;278;p36"/>
          <p:cNvSpPr/>
          <p:nvPr>
            <p:ph idx="4" type="pic"/>
          </p:nvPr>
        </p:nvSpPr>
        <p:spPr>
          <a:xfrm>
            <a:off x="3588150" y="2027104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1_1">
    <p:bg>
      <p:bgPr>
        <a:solidFill>
          <a:schemeClr val="accen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odern glass skyscraper. " id="280" name="Google Shape;280;p37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7"/>
          <p:cNvSpPr txBox="1"/>
          <p:nvPr>
            <p:ph idx="2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84" name="Google Shape;284;p37"/>
          <p:cNvSpPr txBox="1"/>
          <p:nvPr>
            <p:ph type="title"/>
          </p:nvPr>
        </p:nvSpPr>
        <p:spPr>
          <a:xfrm>
            <a:off x="1128900" y="1430400"/>
            <a:ext cx="6886200" cy="22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verview - Six modules">
  <p:cSld name="CUSTOM_3"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p38"/>
          <p:cNvCxnSpPr/>
          <p:nvPr/>
        </p:nvCxnSpPr>
        <p:spPr>
          <a:xfrm>
            <a:off x="6096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8"/>
          <p:cNvCxnSpPr/>
          <p:nvPr/>
        </p:nvCxnSpPr>
        <p:spPr>
          <a:xfrm>
            <a:off x="3048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8"/>
          <p:cNvCxnSpPr/>
          <p:nvPr/>
        </p:nvCxnSpPr>
        <p:spPr>
          <a:xfrm>
            <a:off x="50" y="3174279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38"/>
          <p:cNvSpPr txBox="1"/>
          <p:nvPr>
            <p:ph idx="1" type="subTitle"/>
          </p:nvPr>
        </p:nvSpPr>
        <p:spPr>
          <a:xfrm>
            <a:off x="363200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38"/>
          <p:cNvSpPr txBox="1"/>
          <p:nvPr>
            <p:ph idx="2" type="subTitle"/>
          </p:nvPr>
        </p:nvSpPr>
        <p:spPr>
          <a:xfrm>
            <a:off x="361975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1" name="Google Shape;291;p3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8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38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38"/>
          <p:cNvSpPr txBox="1"/>
          <p:nvPr>
            <p:ph idx="4" type="subTitle"/>
          </p:nvPr>
        </p:nvSpPr>
        <p:spPr>
          <a:xfrm>
            <a:off x="341182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38"/>
          <p:cNvSpPr txBox="1"/>
          <p:nvPr>
            <p:ph idx="5" type="subTitle"/>
          </p:nvPr>
        </p:nvSpPr>
        <p:spPr>
          <a:xfrm>
            <a:off x="341060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6" name="Google Shape;296;p38"/>
          <p:cNvSpPr txBox="1"/>
          <p:nvPr>
            <p:ph idx="6" type="subTitle"/>
          </p:nvPr>
        </p:nvSpPr>
        <p:spPr>
          <a:xfrm>
            <a:off x="646047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" name="Google Shape;297;p38"/>
          <p:cNvSpPr txBox="1"/>
          <p:nvPr>
            <p:ph idx="7" type="subTitle"/>
          </p:nvPr>
        </p:nvSpPr>
        <p:spPr>
          <a:xfrm>
            <a:off x="645925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8" name="Google Shape;298;p38"/>
          <p:cNvSpPr txBox="1"/>
          <p:nvPr>
            <p:ph idx="8" type="subTitle"/>
          </p:nvPr>
        </p:nvSpPr>
        <p:spPr>
          <a:xfrm>
            <a:off x="363200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38"/>
          <p:cNvSpPr txBox="1"/>
          <p:nvPr>
            <p:ph idx="9" type="subTitle"/>
          </p:nvPr>
        </p:nvSpPr>
        <p:spPr>
          <a:xfrm>
            <a:off x="361975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0" name="Google Shape;300;p38"/>
          <p:cNvSpPr txBox="1"/>
          <p:nvPr>
            <p:ph idx="13" type="subTitle"/>
          </p:nvPr>
        </p:nvSpPr>
        <p:spPr>
          <a:xfrm>
            <a:off x="341182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38"/>
          <p:cNvSpPr txBox="1"/>
          <p:nvPr>
            <p:ph idx="14" type="subTitle"/>
          </p:nvPr>
        </p:nvSpPr>
        <p:spPr>
          <a:xfrm>
            <a:off x="341060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2" name="Google Shape;302;p38"/>
          <p:cNvSpPr txBox="1"/>
          <p:nvPr>
            <p:ph idx="15" type="subTitle"/>
          </p:nvPr>
        </p:nvSpPr>
        <p:spPr>
          <a:xfrm>
            <a:off x="646047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38"/>
          <p:cNvSpPr txBox="1"/>
          <p:nvPr>
            <p:ph idx="16" type="subTitle"/>
          </p:nvPr>
        </p:nvSpPr>
        <p:spPr>
          <a:xfrm>
            <a:off x="645925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1">
  <p:cSld name="CUSTOM_4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idx="1" type="subTitle"/>
          </p:nvPr>
        </p:nvSpPr>
        <p:spPr>
          <a:xfrm>
            <a:off x="742900" y="2158550"/>
            <a:ext cx="321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06" name="Google Shape;306;p39"/>
          <p:cNvSpPr txBox="1"/>
          <p:nvPr>
            <p:ph idx="2" type="body"/>
          </p:nvPr>
        </p:nvSpPr>
        <p:spPr>
          <a:xfrm>
            <a:off x="742900" y="2381875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7" name="Google Shape;307;p39"/>
          <p:cNvSpPr/>
          <p:nvPr>
            <p:ph idx="3" type="pic"/>
          </p:nvPr>
        </p:nvSpPr>
        <p:spPr>
          <a:xfrm>
            <a:off x="5402575" y="0"/>
            <a:ext cx="3739800" cy="3129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39"/>
          <p:cNvSpPr txBox="1"/>
          <p:nvPr>
            <p:ph type="title"/>
          </p:nvPr>
        </p:nvSpPr>
        <p:spPr>
          <a:xfrm>
            <a:off x="361975" y="988550"/>
            <a:ext cx="4297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309" name="Google Shape;309;p39"/>
          <p:cNvSpPr txBox="1"/>
          <p:nvPr>
            <p:ph idx="4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39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39"/>
          <p:cNvSpPr txBox="1"/>
          <p:nvPr>
            <p:ph idx="6" type="subTitle"/>
          </p:nvPr>
        </p:nvSpPr>
        <p:spPr>
          <a:xfrm>
            <a:off x="5785175" y="3335324"/>
            <a:ext cx="299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3" name="Google Shape;313;p39"/>
          <p:cNvSpPr txBox="1"/>
          <p:nvPr>
            <p:ph idx="7" type="subTitle"/>
          </p:nvPr>
        </p:nvSpPr>
        <p:spPr>
          <a:xfrm>
            <a:off x="742900" y="3910855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4" name="Google Shape;314;p39"/>
          <p:cNvSpPr txBox="1"/>
          <p:nvPr>
            <p:ph idx="8" type="body"/>
          </p:nvPr>
        </p:nvSpPr>
        <p:spPr>
          <a:xfrm>
            <a:off x="742900" y="4134180"/>
            <a:ext cx="32130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5" name="Google Shape;315;p39"/>
          <p:cNvSpPr txBox="1"/>
          <p:nvPr>
            <p:ph idx="9" type="subTitle"/>
          </p:nvPr>
        </p:nvSpPr>
        <p:spPr>
          <a:xfrm>
            <a:off x="742900" y="3050778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6" name="Google Shape;316;p39"/>
          <p:cNvSpPr txBox="1"/>
          <p:nvPr>
            <p:ph idx="13" type="body"/>
          </p:nvPr>
        </p:nvSpPr>
        <p:spPr>
          <a:xfrm>
            <a:off x="742900" y="3274103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7" name="Google Shape;317;p39"/>
          <p:cNvSpPr txBox="1"/>
          <p:nvPr>
            <p:ph idx="14" type="body"/>
          </p:nvPr>
        </p:nvSpPr>
        <p:spPr>
          <a:xfrm>
            <a:off x="5785175" y="4134175"/>
            <a:ext cx="29916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2">
  <p:cSld name="CUSTOM_4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/>
          <p:nvPr>
            <p:ph idx="2" type="pic"/>
          </p:nvPr>
        </p:nvSpPr>
        <p:spPr>
          <a:xfrm>
            <a:off x="75" y="0"/>
            <a:ext cx="2853300" cy="24366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4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0"/>
          <p:cNvSpPr txBox="1"/>
          <p:nvPr>
            <p:ph idx="1" type="subTitle"/>
          </p:nvPr>
        </p:nvSpPr>
        <p:spPr>
          <a:xfrm>
            <a:off x="361975" y="2614325"/>
            <a:ext cx="206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Four members">
  <p:cSld name="CUSTOM_5"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 txBox="1"/>
          <p:nvPr>
            <p:ph idx="1" type="body"/>
          </p:nvPr>
        </p:nvSpPr>
        <p:spPr>
          <a:xfrm>
            <a:off x="3528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4" name="Google Shape;324;p41"/>
          <p:cNvSpPr txBox="1"/>
          <p:nvPr>
            <p:ph idx="2" type="body"/>
          </p:nvPr>
        </p:nvSpPr>
        <p:spPr>
          <a:xfrm>
            <a:off x="7187875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5" name="Google Shape;325;p41"/>
          <p:cNvSpPr txBox="1"/>
          <p:nvPr>
            <p:ph idx="3" type="body"/>
          </p:nvPr>
        </p:nvSpPr>
        <p:spPr>
          <a:xfrm>
            <a:off x="49244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6" name="Google Shape;326;p41"/>
          <p:cNvSpPr txBox="1"/>
          <p:nvPr>
            <p:ph idx="4" type="body"/>
          </p:nvPr>
        </p:nvSpPr>
        <p:spPr>
          <a:xfrm>
            <a:off x="2643063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7" name="Google Shape;327;p41"/>
          <p:cNvSpPr/>
          <p:nvPr>
            <p:ph idx="5" type="pic"/>
          </p:nvPr>
        </p:nvSpPr>
        <p:spPr>
          <a:xfrm>
            <a:off x="2941550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1"/>
          <p:cNvSpPr/>
          <p:nvPr>
            <p:ph idx="6" type="pic"/>
          </p:nvPr>
        </p:nvSpPr>
        <p:spPr>
          <a:xfrm>
            <a:off x="52270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1"/>
          <p:cNvSpPr/>
          <p:nvPr>
            <p:ph idx="7" type="pic"/>
          </p:nvPr>
        </p:nvSpPr>
        <p:spPr>
          <a:xfrm>
            <a:off x="74952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30" name="Google Shape;330;p41"/>
          <p:cNvCxnSpPr/>
          <p:nvPr/>
        </p:nvCxnSpPr>
        <p:spPr>
          <a:xfrm>
            <a:off x="22861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41"/>
          <p:cNvCxnSpPr/>
          <p:nvPr/>
        </p:nvCxnSpPr>
        <p:spPr>
          <a:xfrm>
            <a:off x="45805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41"/>
          <p:cNvCxnSpPr/>
          <p:nvPr/>
        </p:nvCxnSpPr>
        <p:spPr>
          <a:xfrm>
            <a:off x="685707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41"/>
          <p:cNvSpPr/>
          <p:nvPr>
            <p:ph idx="8" type="pic"/>
          </p:nvPr>
        </p:nvSpPr>
        <p:spPr>
          <a:xfrm>
            <a:off x="651288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1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4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41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41"/>
          <p:cNvSpPr txBox="1"/>
          <p:nvPr>
            <p:ph idx="13" type="subTitle"/>
          </p:nvPr>
        </p:nvSpPr>
        <p:spPr>
          <a:xfrm>
            <a:off x="3532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8" name="Google Shape;338;p41"/>
          <p:cNvSpPr txBox="1"/>
          <p:nvPr>
            <p:ph idx="14" type="subTitle"/>
          </p:nvPr>
        </p:nvSpPr>
        <p:spPr>
          <a:xfrm>
            <a:off x="3532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41"/>
          <p:cNvSpPr txBox="1"/>
          <p:nvPr>
            <p:ph idx="15" type="subTitle"/>
          </p:nvPr>
        </p:nvSpPr>
        <p:spPr>
          <a:xfrm>
            <a:off x="3532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0" name="Google Shape;340;p41"/>
          <p:cNvSpPr txBox="1"/>
          <p:nvPr>
            <p:ph idx="16" type="subTitle"/>
          </p:nvPr>
        </p:nvSpPr>
        <p:spPr>
          <a:xfrm>
            <a:off x="7188325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1" name="Google Shape;341;p41"/>
          <p:cNvSpPr txBox="1"/>
          <p:nvPr>
            <p:ph idx="17" type="subTitle"/>
          </p:nvPr>
        </p:nvSpPr>
        <p:spPr>
          <a:xfrm>
            <a:off x="7188325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" name="Google Shape;342;p41"/>
          <p:cNvSpPr txBox="1"/>
          <p:nvPr>
            <p:ph idx="18" type="subTitle"/>
          </p:nvPr>
        </p:nvSpPr>
        <p:spPr>
          <a:xfrm>
            <a:off x="7188325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3" name="Google Shape;343;p41"/>
          <p:cNvSpPr txBox="1"/>
          <p:nvPr>
            <p:ph idx="19" type="subTitle"/>
          </p:nvPr>
        </p:nvSpPr>
        <p:spPr>
          <a:xfrm>
            <a:off x="49248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4" name="Google Shape;344;p41"/>
          <p:cNvSpPr txBox="1"/>
          <p:nvPr>
            <p:ph idx="20" type="subTitle"/>
          </p:nvPr>
        </p:nvSpPr>
        <p:spPr>
          <a:xfrm>
            <a:off x="49248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5" name="Google Shape;345;p41"/>
          <p:cNvSpPr txBox="1"/>
          <p:nvPr>
            <p:ph idx="21" type="subTitle"/>
          </p:nvPr>
        </p:nvSpPr>
        <p:spPr>
          <a:xfrm>
            <a:off x="49248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6" name="Google Shape;346;p41"/>
          <p:cNvSpPr txBox="1"/>
          <p:nvPr>
            <p:ph idx="22" type="subTitle"/>
          </p:nvPr>
        </p:nvSpPr>
        <p:spPr>
          <a:xfrm>
            <a:off x="2643513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7" name="Google Shape;347;p41"/>
          <p:cNvSpPr txBox="1"/>
          <p:nvPr>
            <p:ph idx="23" type="subTitle"/>
          </p:nvPr>
        </p:nvSpPr>
        <p:spPr>
          <a:xfrm>
            <a:off x="2643513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41"/>
          <p:cNvSpPr txBox="1"/>
          <p:nvPr>
            <p:ph idx="24" type="subTitle"/>
          </p:nvPr>
        </p:nvSpPr>
        <p:spPr>
          <a:xfrm>
            <a:off x="2643513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Eight members">
  <p:cSld name="CUSTOM_6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 txBox="1"/>
          <p:nvPr>
            <p:ph idx="1" type="subTitle"/>
          </p:nvPr>
        </p:nvSpPr>
        <p:spPr>
          <a:xfrm>
            <a:off x="675060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1" name="Google Shape;351;p42"/>
          <p:cNvSpPr txBox="1"/>
          <p:nvPr>
            <p:ph idx="2" type="subTitle"/>
          </p:nvPr>
        </p:nvSpPr>
        <p:spPr>
          <a:xfrm>
            <a:off x="675060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52" name="Google Shape;352;p42"/>
          <p:cNvSpPr txBox="1"/>
          <p:nvPr>
            <p:ph idx="3" type="subTitle"/>
          </p:nvPr>
        </p:nvSpPr>
        <p:spPr>
          <a:xfrm>
            <a:off x="675060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53" name="Google Shape;353;p42"/>
          <p:cNvSpPr/>
          <p:nvPr>
            <p:ph idx="4" type="pic"/>
          </p:nvPr>
        </p:nvSpPr>
        <p:spPr>
          <a:xfrm>
            <a:off x="608070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2"/>
          <p:cNvSpPr txBox="1"/>
          <p:nvPr>
            <p:ph idx="5" type="subTitle"/>
          </p:nvPr>
        </p:nvSpPr>
        <p:spPr>
          <a:xfrm>
            <a:off x="382455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5" name="Google Shape;355;p42"/>
          <p:cNvSpPr txBox="1"/>
          <p:nvPr>
            <p:ph idx="6" type="subTitle"/>
          </p:nvPr>
        </p:nvSpPr>
        <p:spPr>
          <a:xfrm>
            <a:off x="382455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56" name="Google Shape;356;p42"/>
          <p:cNvSpPr txBox="1"/>
          <p:nvPr>
            <p:ph idx="7" type="subTitle"/>
          </p:nvPr>
        </p:nvSpPr>
        <p:spPr>
          <a:xfrm>
            <a:off x="382455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57" name="Google Shape;357;p42"/>
          <p:cNvSpPr/>
          <p:nvPr>
            <p:ph idx="8" type="pic"/>
          </p:nvPr>
        </p:nvSpPr>
        <p:spPr>
          <a:xfrm>
            <a:off x="315465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42"/>
          <p:cNvSpPr txBox="1"/>
          <p:nvPr>
            <p:ph idx="9" type="subTitle"/>
          </p:nvPr>
        </p:nvSpPr>
        <p:spPr>
          <a:xfrm>
            <a:off x="675060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9" name="Google Shape;359;p42"/>
          <p:cNvSpPr txBox="1"/>
          <p:nvPr>
            <p:ph idx="13" type="subTitle"/>
          </p:nvPr>
        </p:nvSpPr>
        <p:spPr>
          <a:xfrm>
            <a:off x="675060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0" name="Google Shape;360;p42"/>
          <p:cNvSpPr txBox="1"/>
          <p:nvPr>
            <p:ph idx="14" type="subTitle"/>
          </p:nvPr>
        </p:nvSpPr>
        <p:spPr>
          <a:xfrm>
            <a:off x="675060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1" name="Google Shape;361;p42"/>
          <p:cNvSpPr/>
          <p:nvPr>
            <p:ph idx="15" type="pic"/>
          </p:nvPr>
        </p:nvSpPr>
        <p:spPr>
          <a:xfrm>
            <a:off x="608070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42"/>
          <p:cNvSpPr txBox="1"/>
          <p:nvPr>
            <p:ph idx="16" type="subTitle"/>
          </p:nvPr>
        </p:nvSpPr>
        <p:spPr>
          <a:xfrm>
            <a:off x="382455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3" name="Google Shape;363;p42"/>
          <p:cNvSpPr txBox="1"/>
          <p:nvPr>
            <p:ph idx="17" type="subTitle"/>
          </p:nvPr>
        </p:nvSpPr>
        <p:spPr>
          <a:xfrm>
            <a:off x="382455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4" name="Google Shape;364;p42"/>
          <p:cNvSpPr txBox="1"/>
          <p:nvPr>
            <p:ph idx="18" type="subTitle"/>
          </p:nvPr>
        </p:nvSpPr>
        <p:spPr>
          <a:xfrm>
            <a:off x="382455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5" name="Google Shape;365;p42"/>
          <p:cNvSpPr/>
          <p:nvPr>
            <p:ph idx="19" type="pic"/>
          </p:nvPr>
        </p:nvSpPr>
        <p:spPr>
          <a:xfrm>
            <a:off x="315465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2"/>
          <p:cNvSpPr txBox="1"/>
          <p:nvPr>
            <p:ph idx="20" type="subTitle"/>
          </p:nvPr>
        </p:nvSpPr>
        <p:spPr>
          <a:xfrm>
            <a:off x="675060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7" name="Google Shape;367;p42"/>
          <p:cNvSpPr txBox="1"/>
          <p:nvPr>
            <p:ph idx="21" type="subTitle"/>
          </p:nvPr>
        </p:nvSpPr>
        <p:spPr>
          <a:xfrm>
            <a:off x="675060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8" name="Google Shape;368;p42"/>
          <p:cNvSpPr txBox="1"/>
          <p:nvPr>
            <p:ph idx="22" type="subTitle"/>
          </p:nvPr>
        </p:nvSpPr>
        <p:spPr>
          <a:xfrm>
            <a:off x="675060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9" name="Google Shape;369;p42"/>
          <p:cNvSpPr/>
          <p:nvPr>
            <p:ph idx="23" type="pic"/>
          </p:nvPr>
        </p:nvSpPr>
        <p:spPr>
          <a:xfrm>
            <a:off x="608070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42"/>
          <p:cNvSpPr txBox="1"/>
          <p:nvPr>
            <p:ph idx="24" type="subTitle"/>
          </p:nvPr>
        </p:nvSpPr>
        <p:spPr>
          <a:xfrm>
            <a:off x="382455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1" name="Google Shape;371;p42"/>
          <p:cNvSpPr txBox="1"/>
          <p:nvPr>
            <p:ph idx="25" type="subTitle"/>
          </p:nvPr>
        </p:nvSpPr>
        <p:spPr>
          <a:xfrm>
            <a:off x="382455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72" name="Google Shape;372;p42"/>
          <p:cNvSpPr txBox="1"/>
          <p:nvPr>
            <p:ph idx="26" type="subTitle"/>
          </p:nvPr>
        </p:nvSpPr>
        <p:spPr>
          <a:xfrm>
            <a:off x="382455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3" name="Google Shape;373;p42"/>
          <p:cNvSpPr/>
          <p:nvPr>
            <p:ph idx="27" type="pic"/>
          </p:nvPr>
        </p:nvSpPr>
        <p:spPr>
          <a:xfrm>
            <a:off x="315465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42"/>
          <p:cNvSpPr txBox="1"/>
          <p:nvPr>
            <p:ph idx="28" type="subTitle"/>
          </p:nvPr>
        </p:nvSpPr>
        <p:spPr>
          <a:xfrm>
            <a:off x="675060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5" name="Google Shape;375;p42"/>
          <p:cNvSpPr txBox="1"/>
          <p:nvPr>
            <p:ph idx="29" type="subTitle"/>
          </p:nvPr>
        </p:nvSpPr>
        <p:spPr>
          <a:xfrm>
            <a:off x="675060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76" name="Google Shape;376;p42"/>
          <p:cNvSpPr txBox="1"/>
          <p:nvPr>
            <p:ph idx="30" type="subTitle"/>
          </p:nvPr>
        </p:nvSpPr>
        <p:spPr>
          <a:xfrm>
            <a:off x="675060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7" name="Google Shape;377;p42"/>
          <p:cNvSpPr/>
          <p:nvPr>
            <p:ph idx="31" type="pic"/>
          </p:nvPr>
        </p:nvSpPr>
        <p:spPr>
          <a:xfrm>
            <a:off x="608070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42"/>
          <p:cNvSpPr txBox="1"/>
          <p:nvPr>
            <p:ph idx="32" type="subTitle"/>
          </p:nvPr>
        </p:nvSpPr>
        <p:spPr>
          <a:xfrm>
            <a:off x="382455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9" name="Google Shape;379;p42"/>
          <p:cNvSpPr txBox="1"/>
          <p:nvPr>
            <p:ph idx="33" type="subTitle"/>
          </p:nvPr>
        </p:nvSpPr>
        <p:spPr>
          <a:xfrm>
            <a:off x="382455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80" name="Google Shape;380;p42"/>
          <p:cNvSpPr txBox="1"/>
          <p:nvPr>
            <p:ph idx="34" type="subTitle"/>
          </p:nvPr>
        </p:nvSpPr>
        <p:spPr>
          <a:xfrm>
            <a:off x="382455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81" name="Google Shape;381;p42"/>
          <p:cNvSpPr/>
          <p:nvPr>
            <p:ph idx="35" type="pic"/>
          </p:nvPr>
        </p:nvSpPr>
        <p:spPr>
          <a:xfrm>
            <a:off x="315465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42"/>
          <p:cNvSpPr txBox="1"/>
          <p:nvPr>
            <p:ph type="title"/>
          </p:nvPr>
        </p:nvSpPr>
        <p:spPr>
          <a:xfrm>
            <a:off x="361975" y="962100"/>
            <a:ext cx="2450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83" name="Google Shape;383;p4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42"/>
          <p:cNvSpPr txBox="1"/>
          <p:nvPr>
            <p:ph idx="3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tlight - Alt 2">
  <p:cSld name="CUSTOM_7_1">
    <p:bg>
      <p:bgPr>
        <a:solidFill>
          <a:schemeClr val="accent2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/>
          <p:nvPr/>
        </p:nvSpPr>
        <p:spPr>
          <a:xfrm>
            <a:off x="0" y="0"/>
            <a:ext cx="456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7" name="Google Shape;387;p43"/>
          <p:cNvSpPr txBox="1"/>
          <p:nvPr>
            <p:ph type="title"/>
          </p:nvPr>
        </p:nvSpPr>
        <p:spPr>
          <a:xfrm>
            <a:off x="4975925" y="989088"/>
            <a:ext cx="3783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88" name="Google Shape;388;p43"/>
          <p:cNvSpPr/>
          <p:nvPr>
            <p:ph idx="2" type="pic"/>
          </p:nvPr>
        </p:nvSpPr>
        <p:spPr>
          <a:xfrm flipH="1">
            <a:off x="953803" y="1066100"/>
            <a:ext cx="2664300" cy="30027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43"/>
          <p:cNvSpPr txBox="1"/>
          <p:nvPr>
            <p:ph idx="1" type="body"/>
          </p:nvPr>
        </p:nvSpPr>
        <p:spPr>
          <a:xfrm>
            <a:off x="4975925" y="4125662"/>
            <a:ext cx="3783600" cy="4617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90" name="Google Shape;390;p4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43"/>
          <p:cNvSpPr txBox="1"/>
          <p:nvPr>
            <p:ph idx="3" type="body"/>
          </p:nvPr>
        </p:nvSpPr>
        <p:spPr>
          <a:xfrm>
            <a:off x="4975925" y="1943891"/>
            <a:ext cx="3783600" cy="12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392" name="Google Shape;392;p43"/>
          <p:cNvSpPr txBox="1"/>
          <p:nvPr>
            <p:ph idx="4" type="subTitle"/>
          </p:nvPr>
        </p:nvSpPr>
        <p:spPr>
          <a:xfrm>
            <a:off x="4975925" y="732775"/>
            <a:ext cx="37836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93" name="Google Shape;393;p43"/>
          <p:cNvSpPr txBox="1"/>
          <p:nvPr>
            <p:ph idx="5" type="subTitle"/>
          </p:nvPr>
        </p:nvSpPr>
        <p:spPr>
          <a:xfrm>
            <a:off x="4975925" y="1647132"/>
            <a:ext cx="37836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94" name="Google Shape;394;p43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background">
  <p:cSld name="CUSTOM_8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44"/>
          <p:cNvGrpSpPr/>
          <p:nvPr/>
        </p:nvGrpSpPr>
        <p:grpSpPr>
          <a:xfrm>
            <a:off x="49" y="514398"/>
            <a:ext cx="9144297" cy="4115162"/>
            <a:chOff x="-18500" y="514395"/>
            <a:chExt cx="9219900" cy="4115162"/>
          </a:xfrm>
        </p:grpSpPr>
        <p:cxnSp>
          <p:nvCxnSpPr>
            <p:cNvPr id="397" name="Google Shape;397;p44"/>
            <p:cNvCxnSpPr/>
            <p:nvPr/>
          </p:nvCxnSpPr>
          <p:spPr>
            <a:xfrm>
              <a:off x="-18500" y="1028790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44"/>
            <p:cNvCxnSpPr/>
            <p:nvPr/>
          </p:nvCxnSpPr>
          <p:spPr>
            <a:xfrm>
              <a:off x="-18500" y="462955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44"/>
            <p:cNvCxnSpPr/>
            <p:nvPr/>
          </p:nvCxnSpPr>
          <p:spPr>
            <a:xfrm>
              <a:off x="-18500" y="4115162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44"/>
            <p:cNvCxnSpPr/>
            <p:nvPr/>
          </p:nvCxnSpPr>
          <p:spPr>
            <a:xfrm>
              <a:off x="-18500" y="360076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44"/>
            <p:cNvCxnSpPr/>
            <p:nvPr/>
          </p:nvCxnSpPr>
          <p:spPr>
            <a:xfrm>
              <a:off x="-18500" y="308637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44"/>
            <p:cNvCxnSpPr/>
            <p:nvPr/>
          </p:nvCxnSpPr>
          <p:spPr>
            <a:xfrm>
              <a:off x="-18500" y="257197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44"/>
            <p:cNvCxnSpPr/>
            <p:nvPr/>
          </p:nvCxnSpPr>
          <p:spPr>
            <a:xfrm>
              <a:off x="-18500" y="205758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44"/>
            <p:cNvCxnSpPr/>
            <p:nvPr/>
          </p:nvCxnSpPr>
          <p:spPr>
            <a:xfrm>
              <a:off x="-18500" y="154318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44"/>
            <p:cNvCxnSpPr/>
            <p:nvPr/>
          </p:nvCxnSpPr>
          <p:spPr>
            <a:xfrm>
              <a:off x="-18500" y="514395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6" name="Google Shape;406;p4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4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44"/>
          <p:cNvSpPr txBox="1"/>
          <p:nvPr>
            <p:ph idx="2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CUSTOM_8_1">
    <p:bg>
      <p:bgPr>
        <a:solidFill>
          <a:schemeClr val="accent2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/>
          <p:nvPr/>
        </p:nvSpPr>
        <p:spPr>
          <a:xfrm>
            <a:off x="50" y="-300"/>
            <a:ext cx="6708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1" name="Google Shape;411;p45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2" name="Google Shape;412;p45"/>
          <p:cNvSpPr txBox="1"/>
          <p:nvPr>
            <p:ph idx="1" type="subTitle"/>
          </p:nvPr>
        </p:nvSpPr>
        <p:spPr>
          <a:xfrm>
            <a:off x="451475" y="3776250"/>
            <a:ext cx="4163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3" name="Google Shape;41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6" name="Google Shape;416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7" name="Google Shape;41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0" name="Google Shape;42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8" name="Google Shape;428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9" name="Google Shape;42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5" name="Google Shape;435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9" name="Google Shape;43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2" name="Google Shape;442;p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3" name="Google Shape;443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4" name="Google Shape;44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447" name="Google Shape;44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0" name="Google Shape;450;p5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1" name="Google Shape;451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5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7" name="Google Shape;457;p5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8" name="Google Shape;458;p5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9" name="Google Shape;459;p5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0" name="Google Shape;460;p5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5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2" name="Google Shape;46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5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6" name="Google Shape;466;p5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467" name="Google Shape;46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0" name="Google Shape;470;p5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1" name="Google Shape;471;p5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2" name="Google Shape;472;p5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3" name="Google Shape;473;p5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4" name="Google Shape;474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7" name="Google Shape;477;p6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8" name="Google Shape;478;p6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9" name="Google Shape;479;p6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0" name="Google Shape;480;p6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1" name="Google Shape;481;p6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6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3" name="Google Shape;483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6" name="Google Shape;486;p6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7" name="Google Shape;487;p6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8" name="Google Shape;488;p6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9" name="Google Shape;489;p6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0" name="Google Shape;490;p6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1" name="Google Shape;491;p6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2" name="Google Shape;492;p6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3" name="Google Shape;493;p6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4" name="Google Shape;494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6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1" name="Google Shape;501;p6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6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03" name="Google Shape;503;p6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4" name="Google Shape;50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6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6" name="Google Shape;506;p6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7" name="Google Shape;50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0" name="Google Shape;510;p6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6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6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3" name="Google Shape;513;p6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6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5" name="Google Shape;51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6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7" name="Google Shape;517;p6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8" name="Google Shape;518;p6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9" name="Google Shape;519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522" name="Google Shape;522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5" name="Google Shape;525;p6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6" name="Google Shape;526;p6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Google Shape;527;p6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8" name="Google Shape;528;p6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6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6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6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6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6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4" name="Google Shape;534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54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61850" y="2004025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38150" y="524575"/>
            <a:ext cx="5433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ewsreader"/>
              <a:buNone/>
              <a:defRPr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700200" y="1614100"/>
            <a:ext cx="37566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50">
          <p15:clr>
            <a:srgbClr val="E46962"/>
          </p15:clr>
        </p15:guide>
        <p15:guide id="5" pos="2910">
          <p15:clr>
            <a:srgbClr val="E46962"/>
          </p15:clr>
        </p15:guide>
        <p15:guide id="6" pos="1468">
          <p15:clr>
            <a:srgbClr val="E46962"/>
          </p15:clr>
        </p15:guide>
        <p15:guide id="7" pos="1527">
          <p15:clr>
            <a:srgbClr val="E46962"/>
          </p15:clr>
        </p15:guide>
        <p15:guide id="8" pos="4226">
          <p15:clr>
            <a:srgbClr val="E46962"/>
          </p15:clr>
        </p15:guide>
        <p15:guide id="9" pos="4285">
          <p15:clr>
            <a:srgbClr val="E46962"/>
          </p15:clr>
        </p15:guide>
        <p15:guide id="10" pos="3773">
          <p15:clr>
            <a:srgbClr val="E46962"/>
          </p15:clr>
        </p15:guide>
        <p15:guide id="11" pos="3830">
          <p15:clr>
            <a:srgbClr val="E46962"/>
          </p15:clr>
        </p15:guide>
        <p15:guide id="12" pos="1930">
          <p15:clr>
            <a:srgbClr val="E46962"/>
          </p15:clr>
        </p15:guide>
        <p15:guide id="13" pos="1987">
          <p15:clr>
            <a:srgbClr val="E46962"/>
          </p15:clr>
        </p15:guide>
        <p15:guide id="14" orient="horz" pos="2867">
          <p15:clr>
            <a:srgbClr val="E46962"/>
          </p15:clr>
        </p15:guide>
        <p15:guide id="15" orient="horz" pos="1135">
          <p15:clr>
            <a:srgbClr val="E46962"/>
          </p15:clr>
        </p15:guide>
        <p15:guide id="16" orient="horz" pos="1194">
          <p15:clr>
            <a:srgbClr val="E46962"/>
          </p15:clr>
        </p15:guide>
        <p15:guide id="17" orient="horz" pos="2043">
          <p15:clr>
            <a:srgbClr val="E46962"/>
          </p15:clr>
        </p15:guide>
        <p15:guide id="18" orient="horz" pos="2103">
          <p15:clr>
            <a:srgbClr val="E46962"/>
          </p15:clr>
        </p15:guide>
        <p15:guide id="19" pos="228">
          <p15:clr>
            <a:srgbClr val="E46962"/>
          </p15:clr>
        </p15:guide>
        <p15:guide id="20" orient="horz" pos="672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hyperlink" Target="https://docs.google.com/document/d/1ndVdCzw0q_z96B-3xEA-SwhQLIxeFRiDKiGWGQYpQ38/edit?usp=sharing" TargetMode="External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hyperlink" Target="https://docs.google.com/document/d/1ndVdCzw0q_z96B-3xEA-SwhQLIxeFRiDKiGWGQYpQ38/edit?usp=sharing" TargetMode="External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hyperlink" Target="https://docs.google.com/document/d/1ndVdCzw0q_z96B-3xEA-SwhQLIxeFRiDKiGWGQYpQ38/edit?usp=sharing" TargetMode="External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hyperlink" Target="https://docs.google.com/document/d/1ndVdCzw0q_z96B-3xEA-SwhQLIxeFRiDKiGWGQYpQ38/edit?usp=sharing" TargetMode="External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document/d/1ndVdCzw0q_z96B-3xEA-SwhQLIxeFRiDKiGWGQYpQ38/edit?usp=sharing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document/d/1ndVdCzw0q_z96B-3xEA-SwhQLIxeFRiDKiGWGQYpQ38/edit?usp=sharing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meistertask.com/app/project/5442dQJk/eni-sortir-com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hyperlink" Target="https://drive.google.com/file/d/1K_HKjVHJqpbzP0qCgrKZLnGKJQFcrh9O/view?usp=drive_link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hyperlink" Target="https://docs.google.com/document/d/1QdoS6CKJS-mSjAtBeJAo3X7_4b3WXoZDh9sptaCMb4s/edit?usp=drive_link" TargetMode="External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EwenFLEURY/Sortir.com" TargetMode="External"/><Relationship Id="rId4" Type="http://schemas.openxmlformats.org/officeDocument/2006/relationships/image" Target="../media/image28.png"/><Relationship Id="rId5" Type="http://schemas.openxmlformats.org/officeDocument/2006/relationships/hyperlink" Target="https://github.com/EwenFLEURY/Sortir.com" TargetMode="External"/><Relationship Id="rId6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document/d/1qaIQ22uLBM5x5CZDL5srfVnLPk6S0fKlZZCsC6ZZNMA/edit?usp=sharing" TargetMode="External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document/d/1ndVdCzw0q_z96B-3xEA-SwhQLIxeFRiDKiGWGQYpQ38/edit?usp=sharing" TargetMode="External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s://docs.google.com/document/d/1ndVdCzw0q_z96B-3xEA-SwhQLIxeFRiDKiGWGQYpQ38/edit?usp=sharing" TargetMode="External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hyperlink" Target="https://docs.google.com/document/d/1ndVdCzw0q_z96B-3xEA-SwhQLIxeFRiDKiGWGQYpQ38/edit?usp=sharing" TargetMode="External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modern glass structure. " id="539" name="Google Shape;539;p67"/>
          <p:cNvPicPr preferRelativeResize="0"/>
          <p:nvPr/>
        </p:nvPicPr>
        <p:blipFill rotWithShape="1">
          <a:blip r:embed="rId3">
            <a:alphaModFix/>
          </a:blip>
          <a:srcRect b="79" l="21736" r="19116" t="0"/>
          <a:stretch/>
        </p:blipFill>
        <p:spPr>
          <a:xfrm>
            <a:off x="4587725" y="-8750"/>
            <a:ext cx="4572001" cy="514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7"/>
          <p:cNvSpPr txBox="1"/>
          <p:nvPr>
            <p:ph type="title"/>
          </p:nvPr>
        </p:nvSpPr>
        <p:spPr>
          <a:xfrm>
            <a:off x="361975" y="923525"/>
            <a:ext cx="38601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 Sortir.com</a:t>
            </a:r>
            <a:endParaRPr/>
          </a:p>
        </p:txBody>
      </p:sp>
      <p:sp>
        <p:nvSpPr>
          <p:cNvPr id="541" name="Google Shape;541;p67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7"/>
          <p:cNvSpPr txBox="1"/>
          <p:nvPr>
            <p:ph idx="3" type="body"/>
          </p:nvPr>
        </p:nvSpPr>
        <p:spPr>
          <a:xfrm>
            <a:off x="545725" y="2433023"/>
            <a:ext cx="34926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Ewen Fleury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Clement Maze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Matthieu Caillibot</a:t>
            </a:r>
            <a:endParaRPr/>
          </a:p>
        </p:txBody>
      </p:sp>
      <p:pic>
        <p:nvPicPr>
          <p:cNvPr id="543" name="Google Shape;54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268" y="2997850"/>
            <a:ext cx="2439520" cy="16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6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29" name="Google Shape;62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6825"/>
            <a:ext cx="8839199" cy="3339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6" title="474a6190fba50659a1cb2784ad7019fe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7823" l="21188" r="17215" t="0"/>
          <a:stretch/>
        </p:blipFill>
        <p:spPr>
          <a:xfrm>
            <a:off x="7707974" y="217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2" name="Google Shape;632;p76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- Diagramme MLD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7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38" name="Google Shape;63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013" y="865844"/>
            <a:ext cx="4595973" cy="416958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7"/>
          <p:cNvSpPr txBox="1"/>
          <p:nvPr/>
        </p:nvSpPr>
        <p:spPr>
          <a:xfrm>
            <a:off x="572425" y="1647900"/>
            <a:ext cx="25791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640" name="Google Shape;640;p77" title="474a6190fba50659a1cb2784ad7019fe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7823" l="21188" r="17215" t="0"/>
          <a:stretch/>
        </p:blipFill>
        <p:spPr>
          <a:xfrm>
            <a:off x="7707974" y="217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7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- Diagramme de classes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642" name="Google Shape;642;p7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8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48" name="Google Shape;6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150" y="1066100"/>
            <a:ext cx="4261668" cy="381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75" y="1066100"/>
            <a:ext cx="3590784" cy="3814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78" title="474a6190fba50659a1cb2784ad7019fe.png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17823" l="21188" r="17215" t="0"/>
          <a:stretch/>
        </p:blipFill>
        <p:spPr>
          <a:xfrm>
            <a:off x="8134299" y="513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7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2" name="Google Shape;652;p78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- Diagramme de classes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9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58" name="Google Shape;6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25" y="1024425"/>
            <a:ext cx="3814277" cy="3814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940" y="1043688"/>
            <a:ext cx="4872520" cy="377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9" title="474a6190fba50659a1cb2784ad7019fe.png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17823" l="21188" r="17215" t="0"/>
          <a:stretch/>
        </p:blipFill>
        <p:spPr>
          <a:xfrm>
            <a:off x="7910024" y="369300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7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2" name="Google Shape;662;p79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- Diagramme de classes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0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68" name="Google Shape;668;p80" title="474a6190fba50659a1cb2784ad7019fe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7823" l="21188" r="17215" t="0"/>
          <a:stretch/>
        </p:blipFill>
        <p:spPr>
          <a:xfrm>
            <a:off x="7951449" y="451725"/>
            <a:ext cx="736046" cy="5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413" y="1004100"/>
            <a:ext cx="4342568" cy="38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3987" y="1620263"/>
            <a:ext cx="4251824" cy="25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8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2" name="Google Shape;672;p80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- Diagramme de classes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1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78" name="Google Shape;678;p81" title="474a6190fba50659a1cb2784ad7019fe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7823" l="21188" r="17215" t="0"/>
          <a:stretch/>
        </p:blipFill>
        <p:spPr>
          <a:xfrm>
            <a:off x="7910024" y="455325"/>
            <a:ext cx="736046" cy="5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9750" y="1007700"/>
            <a:ext cx="6570598" cy="39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8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1" name="Google Shape;681;p81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- Diagramme de classes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2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687" name="Google Shape;687;p8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8" name="Google Shape;688;p8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75" y="1189500"/>
            <a:ext cx="2976650" cy="29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7250" y="1516175"/>
            <a:ext cx="2323275" cy="23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82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4 Gestion de projet - Outils utilisés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6" name="Google Shape;696;p83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7" name="Google Shape;69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1133400"/>
            <a:ext cx="55054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83" title="360_F_1260358236_OG5dovF5A7FlqP0vqs7PZ5HwneD7aHKK (1)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4575" y="1177750"/>
            <a:ext cx="548700" cy="65625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83"/>
          <p:cNvSpPr txBox="1"/>
          <p:nvPr/>
        </p:nvSpPr>
        <p:spPr>
          <a:xfrm>
            <a:off x="326400" y="2822625"/>
            <a:ext cx="480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Controller : App\Controller\UserController::import()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Service : App\Service\ImportCsvService::import()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0" name="Google Shape;700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563" y="3641899"/>
            <a:ext cx="6010827" cy="10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83"/>
          <p:cNvSpPr txBox="1"/>
          <p:nvPr/>
        </p:nvSpPr>
        <p:spPr>
          <a:xfrm>
            <a:off x="466100" y="369305"/>
            <a:ext cx="79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5 Présentation du code - Insertion via CSV</a:t>
            </a:r>
            <a:endParaRPr sz="2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7" name="Google Shape;707;p84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8" name="Google Shape;70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88" y="2730250"/>
            <a:ext cx="4080275" cy="18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84"/>
          <p:cNvSpPr txBox="1"/>
          <p:nvPr/>
        </p:nvSpPr>
        <p:spPr>
          <a:xfrm>
            <a:off x="432600" y="1339800"/>
            <a:ext cx="3982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-"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Tests de Non Régression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-"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Tests Unitaires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-"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Tests d’Intégration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10" name="Google Shape;710;p84" title="474a6190fba50659a1cb2784ad7019fe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7823" l="21188" r="17215" t="0"/>
          <a:stretch/>
        </p:blipFill>
        <p:spPr>
          <a:xfrm>
            <a:off x="7951449" y="451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84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5 Présentation du code - Tests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7" name="Google Shape;717;p85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8" name="Google Shape;718;p85" title="Algorigramme Gestion du fichier d_import CSV d_utilisateu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00" y="876475"/>
            <a:ext cx="1795994" cy="426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85" title="Algorigramme Service d_import d_utilisateurs via fichier CSV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475" y="947025"/>
            <a:ext cx="2182976" cy="420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85" title="Légende Algorigramme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6025" y="947025"/>
            <a:ext cx="3130651" cy="4223698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85"/>
          <p:cNvSpPr txBox="1"/>
          <p:nvPr/>
        </p:nvSpPr>
        <p:spPr>
          <a:xfrm>
            <a:off x="466100" y="369305"/>
            <a:ext cx="79392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5 Présentation du code - </a:t>
            </a:r>
            <a:r>
              <a:rPr lang="en"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Algorigrammes insertion via CSV</a:t>
            </a:r>
            <a:endParaRPr sz="22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8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Sommaire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0" name="Google Shape;550;p68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1 Présentation du contexte</a:t>
            </a:r>
            <a:endParaRPr sz="18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8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2 Conception</a:t>
            </a:r>
            <a:endParaRPr sz="18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68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5 Devops</a:t>
            </a:r>
            <a:endParaRPr sz="18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8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3 Gestion de projet</a:t>
            </a:r>
            <a:endParaRPr sz="18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54" name="Google Shape;554;p68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6 Bilan du projet</a:t>
            </a:r>
            <a:endParaRPr sz="18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68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4 Présentation du code</a:t>
            </a:r>
            <a:endParaRPr sz="18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56" name="Google Shape;556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7" name="Google Shape;557;p68"/>
          <p:cNvSpPr txBox="1"/>
          <p:nvPr/>
        </p:nvSpPr>
        <p:spPr>
          <a:xfrm>
            <a:off x="295600" y="3030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58" name="Google Shape;558;p68"/>
          <p:cNvSpPr txBox="1"/>
          <p:nvPr>
            <p:ph idx="12" type="sldNum"/>
          </p:nvPr>
        </p:nvSpPr>
        <p:spPr>
          <a:xfrm>
            <a:off x="8336025" y="159750"/>
            <a:ext cx="548700" cy="2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</a:rPr>
              <a:t>‹#›</a:t>
            </a:fld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7" name="Google Shape;727;p86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8" name="Google Shape;72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675" y="1109588"/>
            <a:ext cx="508857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25" y="1098100"/>
            <a:ext cx="3656025" cy="381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2675" y="2828530"/>
            <a:ext cx="5088576" cy="20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86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5 Présentation du code - Sécurité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7" name="Google Shape;737;p87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87"/>
          <p:cNvSpPr txBox="1"/>
          <p:nvPr/>
        </p:nvSpPr>
        <p:spPr>
          <a:xfrm>
            <a:off x="511050" y="1295100"/>
            <a:ext cx="608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Intégration</a:t>
            </a:r>
            <a:r>
              <a:rPr lang="en" sz="27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et développement continue : </a:t>
            </a:r>
            <a:endParaRPr sz="27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739" name="Google Shape;739;p8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4675" y="2426850"/>
            <a:ext cx="1213300" cy="12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87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6 DevOps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741" name="Google Shape;741;p87"/>
          <p:cNvSpPr txBox="1"/>
          <p:nvPr/>
        </p:nvSpPr>
        <p:spPr>
          <a:xfrm>
            <a:off x="511050" y="2426850"/>
            <a:ext cx="38253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-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GIT pour le Versionning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-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Utilisation d’un </a:t>
            </a:r>
            <a:r>
              <a:rPr lang="en" sz="2400" u="sng">
                <a:solidFill>
                  <a:schemeClr val="hlink"/>
                </a:solidFill>
                <a:latin typeface="Newsreader"/>
                <a:ea typeface="Newsreader"/>
                <a:cs typeface="Newsreader"/>
                <a:sym typeface="Newsreader"/>
                <a:hlinkClick r:id="rId5"/>
              </a:rPr>
              <a:t>GitHub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742" name="Google Shape;742;p87" title="png-clipart-computer-icons-pro-git-github-logo-text-logo-thumbnail-Photoroo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8050" y="2465200"/>
            <a:ext cx="1213300" cy="12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8" name="Google Shape;748;p88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88"/>
          <p:cNvSpPr txBox="1"/>
          <p:nvPr/>
        </p:nvSpPr>
        <p:spPr>
          <a:xfrm>
            <a:off x="461825" y="1635150"/>
            <a:ext cx="70575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●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Projet Entièrement fonctionnel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●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Tests passés avec succès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●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Besoins client respectés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750" name="Google Shape;750;p88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7 Bilan du projet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9"/>
          <p:cNvSpPr txBox="1"/>
          <p:nvPr>
            <p:ph type="title"/>
          </p:nvPr>
        </p:nvSpPr>
        <p:spPr>
          <a:xfrm>
            <a:off x="3076200" y="3733575"/>
            <a:ext cx="29916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Des questions ?</a:t>
            </a:r>
            <a:endParaRPr i="1"/>
          </a:p>
        </p:txBody>
      </p:sp>
      <p:sp>
        <p:nvSpPr>
          <p:cNvPr id="756" name="Google Shape;756;p8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7" name="Google Shape;757;p89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8" name="Google Shape;75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864" y="2303597"/>
            <a:ext cx="2221875" cy="14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89"/>
          <p:cNvSpPr txBox="1"/>
          <p:nvPr/>
        </p:nvSpPr>
        <p:spPr>
          <a:xfrm>
            <a:off x="3970200" y="2031425"/>
            <a:ext cx="1203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</a:t>
            </a:r>
            <a:endParaRPr b="1" sz="5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69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75" y="1500188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9"/>
          <p:cNvSpPr txBox="1"/>
          <p:nvPr/>
        </p:nvSpPr>
        <p:spPr>
          <a:xfrm>
            <a:off x="2964300" y="1801500"/>
            <a:ext cx="70575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●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44 ans d’expérience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●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5 sites dont 1 en ligne 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●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2000 aprennants 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567" name="Google Shape;567;p69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1 Présentation du contexte - Entreprise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0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73" name="Google Shape;573;p70"/>
          <p:cNvGraphicFramePr/>
          <p:nvPr/>
        </p:nvGraphicFramePr>
        <p:xfrm>
          <a:off x="1072300" y="111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{3BF2EA5D-9D5C-482C-BEE2-261ED4B1D43C}</a:tableStyleId>
              </a:tblPr>
              <a:tblGrid>
                <a:gridCol w="2413000"/>
                <a:gridCol w="2413000"/>
                <a:gridCol w="2413000"/>
              </a:tblGrid>
              <a:tr h="188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82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Ewen Fleury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Matthieu Caillibot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Clément Mazé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574" name="Google Shape;574;p70" title="default_user_profile_pi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663" y="1201600"/>
            <a:ext cx="1792275" cy="17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70" title="default_user_profile_pi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963" y="1201600"/>
            <a:ext cx="1792275" cy="17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7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7" name="Google Shape;577;p70" title="default_user_profile_pi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363" y="1201600"/>
            <a:ext cx="1792275" cy="17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70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1 Présentation du contexte - Équipes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1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84" name="Google Shape;584;p71"/>
          <p:cNvGraphicFramePr/>
          <p:nvPr/>
        </p:nvGraphicFramePr>
        <p:xfrm>
          <a:off x="1542510" y="8687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{3BF2EA5D-9D5C-482C-BEE2-261ED4B1D43C}</a:tableStyleId>
              </a:tblPr>
              <a:tblGrid>
                <a:gridCol w="3029500"/>
                <a:gridCol w="3029500"/>
              </a:tblGrid>
              <a:tr h="100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Contexte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Dans le cadre d’une forte activité sur les différents sites de l’ENI, une application est envisagée afin de simplifier l’organisation des sorties groupées organisées par l’école.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Enjeux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L’application devra favoriser la communication et la coordination entre les acteurs de l’ENI pour optimiser la gestion des sorties sur l’ensemble des sites.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0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Objectifs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Créer une plateforme centralisée permettant :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• La gestion complète des sorties (création, modification, suppression)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• L’inscription et la désinscription des participants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• Une meilleure visibilité sur les événements à venir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0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Critères d’acceptabilité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• Le produit doit répondre aux besoins définis dans le Dossier d’Analyse des Besoins (DAB)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• Le lancement aura lieu après validation complète des tests fonctionnels et utilisateurs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85" name="Google Shape;585;p71" title="474a6190fba50659a1cb2784ad7019fe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7823" l="21188" r="17215" t="0"/>
          <a:stretch/>
        </p:blipFill>
        <p:spPr>
          <a:xfrm>
            <a:off x="8134299" y="963150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7" name="Google Shape;587;p71"/>
          <p:cNvSpPr txBox="1"/>
          <p:nvPr/>
        </p:nvSpPr>
        <p:spPr>
          <a:xfrm>
            <a:off x="466100" y="369305"/>
            <a:ext cx="79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1 Présentation du contexte - Analyse du besoin</a:t>
            </a:r>
            <a:endParaRPr sz="2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2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675" y="1510179"/>
            <a:ext cx="4898638" cy="346744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5" name="Google Shape;595;p72"/>
          <p:cNvSpPr txBox="1"/>
          <p:nvPr/>
        </p:nvSpPr>
        <p:spPr>
          <a:xfrm>
            <a:off x="466100" y="369305"/>
            <a:ext cx="7939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1 Présentation du contexte - Méthode de développement</a:t>
            </a:r>
            <a:endParaRPr sz="23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3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601" name="Google Shape;601;p73"/>
          <p:cNvSpPr txBox="1"/>
          <p:nvPr/>
        </p:nvSpPr>
        <p:spPr>
          <a:xfrm>
            <a:off x="798125" y="2157900"/>
            <a:ext cx="32442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2" name="Google Shape;602;p73"/>
          <p:cNvSpPr txBox="1"/>
          <p:nvPr/>
        </p:nvSpPr>
        <p:spPr>
          <a:xfrm>
            <a:off x="716850" y="1437300"/>
            <a:ext cx="4042500" cy="22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reader"/>
              <a:buChar char="●"/>
            </a:pPr>
            <a:r>
              <a:rPr lang="en" sz="1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Diagramme de cas d’utilisation</a:t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reader"/>
              <a:buChar char="●"/>
            </a:pPr>
            <a:r>
              <a:rPr lang="en" sz="1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Diagramme MCD / MLD</a:t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reader"/>
              <a:buChar char="●"/>
            </a:pPr>
            <a:r>
              <a:rPr lang="en" sz="1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Diagramme des classes</a:t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603" name="Google Shape;603;p73" title="474a6190fba50659a1cb2784ad7019fe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7823" l="21188" r="17215" t="0"/>
          <a:stretch/>
        </p:blipFill>
        <p:spPr>
          <a:xfrm>
            <a:off x="7707974" y="217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7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73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4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11" name="Google Shape;61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150" y="1024425"/>
            <a:ext cx="6037608" cy="38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74" title="474a6190fba50659a1cb2784ad7019fe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7823" l="21188" r="17215" t="0"/>
          <a:stretch/>
        </p:blipFill>
        <p:spPr>
          <a:xfrm>
            <a:off x="7961649" y="4351550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7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74"/>
          <p:cNvSpPr txBox="1"/>
          <p:nvPr/>
        </p:nvSpPr>
        <p:spPr>
          <a:xfrm>
            <a:off x="466100" y="369305"/>
            <a:ext cx="79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- </a:t>
            </a:r>
            <a:r>
              <a:rPr lang="en" sz="2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Diagramme de cas d’utilisation</a:t>
            </a:r>
            <a:endParaRPr sz="2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5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20" name="Google Shape;62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6825"/>
            <a:ext cx="8839202" cy="3292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5" title="474a6190fba50659a1cb2784ad7019fe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7823" l="21188" r="17215" t="0"/>
          <a:stretch/>
        </p:blipFill>
        <p:spPr>
          <a:xfrm>
            <a:off x="7707974" y="217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3" name="Google Shape;623;p75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Conception - Diagramme MCD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9F9F9"/>
      </a:dk1>
      <a:lt1>
        <a:srgbClr val="183C40"/>
      </a:lt1>
      <a:dk2>
        <a:srgbClr val="20494D"/>
      </a:dk2>
      <a:lt2>
        <a:srgbClr val="799DA7"/>
      </a:lt2>
      <a:accent1>
        <a:srgbClr val="B0D5CD"/>
      </a:accent1>
      <a:accent2>
        <a:srgbClr val="A6DAEA"/>
      </a:accent2>
      <a:accent3>
        <a:srgbClr val="B78D43"/>
      </a:accent3>
      <a:accent4>
        <a:srgbClr val="9AA864"/>
      </a:accent4>
      <a:accent5>
        <a:srgbClr val="426345"/>
      </a:accent5>
      <a:accent6>
        <a:srgbClr val="DCDCDC"/>
      </a:accent6>
      <a:hlink>
        <a:srgbClr val="B0D5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